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68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371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:\Работа\Ростех\Презентация\П4\S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8" y="0"/>
            <a:ext cx="98931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G:\Работа\Ростех\Презентация\П4\S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0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G:\Работа\Ростех\Презентация\П4\S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G:\Работа\Ростех\Презентация\П4\S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descr="G:\Работа\Ростех\Презентация\П4\S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descr="G:\Работа\Ростех\Презентация\П4\S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871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11687" y="5353878"/>
            <a:ext cx="408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 вопросам обращения с ТКО на территории </a:t>
            </a:r>
            <a:r>
              <a:rPr lang="ru-RU" sz="1600" b="1" dirty="0" err="1" smtClean="0"/>
              <a:t>Баяндаевского</a:t>
            </a:r>
            <a:r>
              <a:rPr lang="ru-RU" sz="1600" b="1" dirty="0" smtClean="0"/>
              <a:t> района обращаться по тел. </a:t>
            </a:r>
          </a:p>
          <a:p>
            <a:r>
              <a:rPr lang="ru-RU" sz="1600" b="1" dirty="0" smtClean="0"/>
              <a:t>8 39537 9-12-22</a:t>
            </a:r>
            <a:endParaRPr lang="ru-RU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G:\Работа\Ростех\Презентация\П4\S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G:\Работа\Ростех\Презентация\П4\S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" y="-13224"/>
            <a:ext cx="9904330" cy="68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G:\Работа\Ростех\Презентация\П4\S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857" y="0"/>
            <a:ext cx="99418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G:\Работа\Ростех\Презентация\П4\S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20" y="1"/>
            <a:ext cx="9919919" cy="686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G:\Работа\Ростех\Презентация\П4\S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G:\Работа\Ростех\Презентация\П4\S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8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03"/>
            <a:ext cx="9886924" cy="683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Лист A4 (210x297 мм)</PresentationFormat>
  <Paragraphs>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Админ</cp:lastModifiedBy>
  <cp:revision>1</cp:revision>
  <dcterms:modified xsi:type="dcterms:W3CDTF">2019-01-15T07:21:24Z</dcterms:modified>
</cp:coreProperties>
</file>